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5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30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41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561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05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69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51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358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77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76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4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747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636D1-8AF4-48D2-B250-22F1E0FDA1AB}" type="datetimeFigureOut">
              <a:rPr lang="ru-RU" smtClean="0"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DC3D6-9D95-4473-990D-CE6C815ABC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62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0" y="2415653"/>
            <a:ext cx="6223378" cy="35006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885" y="2466832"/>
            <a:ext cx="6199115" cy="348700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«Фестиваль народов Поволжья»  Игра – викторина с фольклорными формами татарского и русского народа .</a:t>
            </a:r>
            <a:br>
              <a:rPr lang="ru-RU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Разучивание загадок, считалок,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пословиц, 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игр.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0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6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7" b="1716"/>
          <a:stretch/>
        </p:blipFill>
        <p:spPr>
          <a:xfrm>
            <a:off x="668741" y="2199861"/>
            <a:ext cx="10986448" cy="532687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Подвижные игры народов Поволжья”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93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2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208" b="23019"/>
          <a:stretch/>
        </p:blipFill>
        <p:spPr>
          <a:xfrm>
            <a:off x="1364974" y="1281554"/>
            <a:ext cx="9634330" cy="499997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Фестиваль народной песни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40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1690688"/>
            <a:ext cx="5856860" cy="4380931"/>
          </a:xfrm>
          <a:prstGeom prst="rect">
            <a:avLst/>
          </a:prstGeom>
        </p:spPr>
      </p:pic>
      <p:sp>
        <p:nvSpPr>
          <p:cNvPr id="6" name="AutoShape 4" descr="https://apf.mail.ru/cgi-bin/readmsg?id=16386131921465115138;0;0&amp;exif=1&amp;full=1&amp;x-email=chernova_ludmila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Конкурс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плакатов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посвященный </a:t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Дню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народного единства.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75" y="1690687"/>
            <a:ext cx="5592717" cy="438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18479" cy="6858000"/>
          </a:xfrm>
          <a:prstGeom prst="rect">
            <a:avLst/>
          </a:prstGeom>
        </p:spPr>
      </p:pic>
      <p:sp>
        <p:nvSpPr>
          <p:cNvPr id="3" name="AutoShape 2" descr="https://apf.mail.ru/cgi-bin/readmsg?id=16386114900619089373;0;2&amp;exif=1&amp;full=1&amp;x-email=chernova_ludmila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62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" y="2120348"/>
            <a:ext cx="5158854" cy="43828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219" y="2166730"/>
            <a:ext cx="5049675" cy="429004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44405"/>
          </a:xfrm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“Сказки моего народа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”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(Викторины рисунки.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Поделки)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10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36</Words>
  <Application>Microsoft Office PowerPoint</Application>
  <PresentationFormat>Произвольный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«Фестиваль народов Поволжья»  Игра – викторина с фольклорными формами татарского и русского народа . Разучивание загадок, считалок, пословиц, игр.</vt:lpstr>
      <vt:lpstr>Подвижные игры народов Поволжья”</vt:lpstr>
      <vt:lpstr>Презентация PowerPoint</vt:lpstr>
      <vt:lpstr>«Фестиваль народной песни» </vt:lpstr>
      <vt:lpstr>Конкурс плакатов, посвященный  Дню народного единства.</vt:lpstr>
      <vt:lpstr>Презентация PowerPoint</vt:lpstr>
      <vt:lpstr>“Сказки моего народа” (Викторины рисунки. Поделки)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Людмила</dc:creator>
  <cp:lastModifiedBy>Учитель</cp:lastModifiedBy>
  <cp:revision>8</cp:revision>
  <dcterms:created xsi:type="dcterms:W3CDTF">2021-12-04T09:30:34Z</dcterms:created>
  <dcterms:modified xsi:type="dcterms:W3CDTF">2021-12-04T11:31:44Z</dcterms:modified>
</cp:coreProperties>
</file>